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7" r:id="rId9"/>
    <p:sldId id="265" r:id="rId10"/>
    <p:sldId id="266" r:id="rId11"/>
    <p:sldId id="268" r:id="rId12"/>
    <p:sldId id="269" r:id="rId13"/>
    <p:sldId id="271" r:id="rId14"/>
    <p:sldId id="270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82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Школьное ученическое самоуправление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ПАРЛАМЕНТ «НОВОЕ ДВИЖЕНИЕ»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25157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  деятельности ученического самоуправления: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1.экологическое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ФОТО гимназии\2013-10-02 10.40.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85926"/>
            <a:ext cx="3521075" cy="3286148"/>
          </a:xfrm>
          <a:prstGeom prst="rect">
            <a:avLst/>
          </a:prstGeom>
          <a:noFill/>
        </p:spPr>
      </p:pic>
      <p:pic>
        <p:nvPicPr>
          <p:cNvPr id="1027" name="Picture 3" descr="C:\Users\1\Desktop\школьные ФОТО\2014-04-26 10.29.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286124"/>
            <a:ext cx="3958707" cy="3254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2.патриотическое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школьные ФОТО\наши на 9 ма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3116"/>
            <a:ext cx="3714776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1\Desktop\ФОТО гимназии\DSC026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500174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3.духовно-нравственное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Desktop\ФОТО гимназии\2013-10-09 08.25.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3621117" cy="3111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1\Desktop\ФОТО гимназии\2014-03-14 12.05.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286124"/>
            <a:ext cx="3806827" cy="304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4.познавательное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\Desktop\ФОТО гимназии\2014-02-13 08.08.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3786214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1\Desktop\школьные ФОТО\музей\DSC006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071810"/>
            <a:ext cx="3663951" cy="3326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дня без доброго дела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5715016"/>
            <a:ext cx="3520440" cy="457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Поможем детям Крыма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786182" y="5715016"/>
            <a:ext cx="4679472" cy="457200"/>
          </a:xfrm>
        </p:spPr>
        <p:txBody>
          <a:bodyPr>
            <a:noAutofit/>
          </a:bodyPr>
          <a:lstStyle/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Концерт в доме престарелых</a:t>
            </a:r>
            <a:endParaRPr lang="ru-RU" sz="2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школьные ФОТО\2014-05-15 08.02.5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28802"/>
            <a:ext cx="3500463" cy="3231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1\Desktop\школьные ФОТО\концерт в Доме пристарелых ко дню пожилого чел-ка\2013-12-06 10.28.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928802"/>
            <a:ext cx="3521075" cy="3231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186634" cy="822944"/>
          </a:xfrm>
        </p:spPr>
        <p:txBody>
          <a:bodyPr>
            <a:norm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достижения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011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85" t="6583"/>
          <a:stretch>
            <a:fillRect/>
          </a:stretch>
        </p:blipFill>
        <p:spPr>
          <a:xfrm rot="20716942">
            <a:off x="676370" y="1316309"/>
            <a:ext cx="3359542" cy="238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F:\DCIM\103MSDCF\DSC01118.JPG"/>
          <p:cNvPicPr>
            <a:picLocks noChangeAspect="1" noChangeArrowheads="1"/>
          </p:cNvPicPr>
          <p:nvPr/>
        </p:nvPicPr>
        <p:blipFill>
          <a:blip r:embed="rId3" cstate="print"/>
          <a:srcRect l="10438" t="1818" b="2391"/>
          <a:stretch>
            <a:fillRect/>
          </a:stretch>
        </p:blipFill>
        <p:spPr bwMode="auto">
          <a:xfrm rot="6291819">
            <a:off x="4693004" y="1235540"/>
            <a:ext cx="2500329" cy="2617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F:\DCIM\103MSDCF\DSC01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42098">
            <a:off x="4469357" y="3849910"/>
            <a:ext cx="2621692" cy="2730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F:\DCIM\103MSDCF\DSC011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39677">
            <a:off x="1436012" y="3823704"/>
            <a:ext cx="2831979" cy="2710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214554"/>
            <a:ext cx="7242048" cy="150019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всем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62150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Наличие в гимназии органа ученического самоуправления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является условием для реализации учащимися лидерских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организаторских способностей. А, значит, наш парламент –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школа демократической культуры.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Парламент</a:t>
            </a:r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009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9465" y="1071546"/>
            <a:ext cx="6882931" cy="528641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6910414" cy="146304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и структура ученического самоуправления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7267604" cy="495556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1.Президент гимназии;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2.Зам.президента;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Министр культуры;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4.Зам. министра культуры;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5.Министр спорта;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6.Зам. министра спорта;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7.Министр печати;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8.Зам. министра печати;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9.Министр здравоохранения;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10.Зам. министра здравоохранения;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11. Министр информации;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12. Зам. министра информации;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13.Министр образования;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14.Зам. министра образования;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15.Министр шефской работы;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16. Зам. министра шефской работы;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17.Министр отряда профилактики правонарушений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ДЕВИЗ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891286"/>
          </a:xfrm>
        </p:spPr>
        <p:txBody>
          <a:bodyPr/>
          <a:lstStyle/>
          <a:p>
            <a:pPr algn="ctr">
              <a:buNone/>
              <a:defRPr/>
            </a:pPr>
            <a:r>
              <a:rPr lang="ru-RU" sz="6000" i="1" dirty="0" smtClean="0">
                <a:latin typeface="Times New Roman" pitchFamily="18" charset="0"/>
                <a:cs typeface="Times New Roman" pitchFamily="18" charset="0"/>
              </a:rPr>
              <a:t>Каждое дело творчески, </a:t>
            </a:r>
          </a:p>
          <a:p>
            <a:pPr algn="ctr">
              <a:buNone/>
              <a:defRPr/>
            </a:pPr>
            <a:r>
              <a:rPr lang="ru-RU" sz="6000" i="1" dirty="0" smtClean="0">
                <a:latin typeface="Times New Roman" pitchFamily="18" charset="0"/>
                <a:cs typeface="Times New Roman" pitchFamily="18" charset="0"/>
              </a:rPr>
              <a:t>а иначе – зачем?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деятельности школьного 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самоуправления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  <a:defRPr/>
            </a:pPr>
            <a:r>
              <a:rPr lang="ru-RU" sz="3600" dirty="0" smtClean="0"/>
              <a:t>Формирование высоконравственной творческой, активной личности.</a:t>
            </a:r>
          </a:p>
          <a:p>
            <a:pPr>
              <a:buFontTx/>
              <a:buChar char="-"/>
              <a:defRPr/>
            </a:pPr>
            <a:r>
              <a:rPr lang="ru-RU" sz="3600" dirty="0" smtClean="0"/>
              <a:t>Подготовка учащихся к участию в общественном самоуправлении, воспитание организаторов.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ученического самоуправления: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 умению руководить и подчиняться.</a:t>
            </a:r>
          </a:p>
          <a:p>
            <a:pPr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Учит быть требовательными, самостоятельными.</a:t>
            </a:r>
          </a:p>
          <a:p>
            <a:pPr>
              <a:buFontTx/>
              <a:buChar char="-"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Способствует воспитанию чувства ответственности и коллективизма.</a:t>
            </a:r>
          </a:p>
          <a:p>
            <a:pPr>
              <a:buFontTx/>
              <a:buChar char="-"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Создает условие для проявления и развития способностей каждого ученика.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Заседание парламента</a:t>
            </a:r>
            <a:endParaRPr lang="ru-RU" dirty="0"/>
          </a:p>
        </p:txBody>
      </p:sp>
      <p:pic>
        <p:nvPicPr>
          <p:cNvPr id="2050" name="Picture 2" descr="C:\Users\1\Desktop\ФОТО гимназии\DSC026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3798357" cy="2848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1\Desktop\ФОТО гимназии\DSC02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429000"/>
            <a:ext cx="3833807" cy="287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Ученическое самоуправление строится на  принципах: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взаимопомощи, доверия, интереса, добровольности.</a:t>
            </a:r>
          </a:p>
          <a:p>
            <a:pPr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равноправия всех учащихся,</a:t>
            </a:r>
          </a:p>
          <a:p>
            <a:pPr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стремления к развитию учащихся,</a:t>
            </a:r>
          </a:p>
          <a:p>
            <a:pPr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гуманизма.   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</TotalTime>
  <Words>239</Words>
  <PresentationFormat>Экран 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Школьное ученическое самоуправление</vt:lpstr>
      <vt:lpstr>Слайд 2</vt:lpstr>
      <vt:lpstr>Парламент гимназии</vt:lpstr>
      <vt:lpstr>Модель и структура ученического самоуправления</vt:lpstr>
      <vt:lpstr>НАШ ДЕВИЗ</vt:lpstr>
      <vt:lpstr>Цели деятельности школьного самоуправления</vt:lpstr>
      <vt:lpstr>Организация ученического самоуправления:</vt:lpstr>
      <vt:lpstr>Заседание парламента</vt:lpstr>
      <vt:lpstr>Ученическое самоуправление строится на  принципах:</vt:lpstr>
      <vt:lpstr>Направление  деятельности ученического самоуправления:  1.экологическое</vt:lpstr>
      <vt:lpstr>2.патриотическое</vt:lpstr>
      <vt:lpstr>3.духовно-нравственное</vt:lpstr>
      <vt:lpstr>4.познавательное</vt:lpstr>
      <vt:lpstr>«Ни дня без доброго дела»</vt:lpstr>
      <vt:lpstr>Наши достижения</vt:lpstr>
      <vt:lpstr>Спасибо всем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ученическое самоуправление</dc:title>
  <dc:creator>атр</dc:creator>
  <cp:lastModifiedBy>Пользователь Windows</cp:lastModifiedBy>
  <cp:revision>23</cp:revision>
  <dcterms:created xsi:type="dcterms:W3CDTF">2014-12-12T10:27:46Z</dcterms:created>
  <dcterms:modified xsi:type="dcterms:W3CDTF">2014-12-13T15:39:03Z</dcterms:modified>
</cp:coreProperties>
</file>